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D8DE-06BD-4C66-A2EA-54F8E6AC2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0D7E6-2463-4F7C-95FF-1B36D1B2A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6A95A-AFB9-4905-8063-6C0777629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386A-DA45-45B2-9F43-14947287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941FB-8104-441D-BF82-708189DF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0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4D046-AA1F-41DE-A7D4-E3D4601C4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79F7E-F11F-4694-8C49-1F3235E46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DD229-FA54-4F3C-8BAF-629B767CD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04361-C080-40C9-AD4D-6AB95C89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CDEB6-4F70-4CDD-8F36-95B1270D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783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948A8-485D-44BB-AAFF-6A6B4219F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9AFCB-5929-40BB-991B-F7E040D3B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769E8-7031-4385-9563-996966363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3AE8A-7FE2-40E7-B788-6EE6D018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D6A13-6442-4CB0-A586-9D80E0F5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5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2CD08-AA7F-4B9E-B728-5134F72CF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4153-D942-416A-BEDC-21CDEF65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A47AD-F144-4C59-8326-F76217F8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E8E19-00EF-47C4-902D-45E9E8C5C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C173A-2A99-4BDB-89B6-81E9AF655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085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E5B7-2B75-4623-ADEF-9B9DD0710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B0EFE-1B90-42BA-BCE7-4B4B77030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1B057-419F-4518-A9CC-CAF59B3E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39529-B98E-40A3-93EE-185CD5880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6CA8D-0E1E-47A3-9862-761BB512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80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05CB-B548-4745-BC52-381956AF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27F8A-AF02-4075-AD06-B899E9EED4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3ED4C8-7413-4C6B-ABF7-0051B5006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128E9-BBC7-4C40-8A58-505B4A93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E5998-37FC-431A-A1CF-8F4E55EA3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FB2F6-99AD-4399-9E75-9827DFCA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76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E476-B817-46D7-8755-AE43855E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226F5-ACC5-4B4F-9426-4E9E50BC6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26177-05D8-414C-9E2D-2844F3B01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7516FA-BDF1-45D8-BD99-998E4E4789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8D8BE0-30B9-42C5-AE3E-39BAB16DEC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69004-FD79-4EEA-BA2A-0649B4676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4CBD9F-F24F-4541-98F5-14BC2F435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B2AAE-D1ED-4E0B-98CD-71BFEB6C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732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C02C-B174-4256-96DC-D077B90C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8BC55C-D01D-461C-8D82-7A181BE56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C0FF4-0712-42BA-9FBB-EAEF770A6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8DA46-72F7-48DB-BA03-BC23C3A1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1197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CE007D-DE5F-4E6F-975C-BF87B476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EFC694-5602-4412-885B-CF6A05200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8937-F70E-4A9D-A5BC-0A875839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822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2EFA7-39A0-4E83-AC0B-6A2BDDC0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1587B-A74E-4088-8CF5-F3ACE84EB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C98C8-703B-47FB-A575-BA1BD2936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D00C5-D8F5-4040-964B-9C508678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355FD-351B-4A1C-AB46-1E15D9AD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06426-492C-4E5D-976E-0F94C71C3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342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4515-B1D2-43FF-9915-ED10ADC4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EF5008-1FA7-433F-9120-3C1E1C290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6C6EF-31F3-4FAC-9D45-A3F11DA7C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02A4B-84D1-4EA8-ACBE-F61E0916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A6033D-FAB8-4AF2-A9F6-495D6E036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E1C39-DB36-439B-A053-8666B117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4313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9047CB-2EA4-49F5-8F68-F5A3BF76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A59B6-6EDE-47B5-851E-5F3A6BF36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8920E-3851-467D-A94E-D50D36BE7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583DA-9984-4FA9-BBCB-3BA692E097C7}" type="datetimeFigureOut">
              <a:rPr lang="en-CA" smtClean="0"/>
              <a:t>2020-03-31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BC6F9-49A3-46E6-A249-A549F8874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640A7-3726-4139-B6DB-1FCDEBB75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548D0-F582-453C-83CD-AC689841144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886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19DE7-A8D8-4FCB-8955-36F0028338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Mendeley in Chrome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F7D20-047F-4866-983C-EF8303CE2B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Indigenous Studies 3142</a:t>
            </a:r>
          </a:p>
          <a:p>
            <a:r>
              <a:rPr lang="en-CA" dirty="0"/>
              <a:t>By: </a:t>
            </a:r>
            <a:r>
              <a:rPr lang="en-CA"/>
              <a:t>Riley Kennedy</a:t>
            </a:r>
            <a:endParaRPr lang="en-CA" dirty="0"/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A2582FF6-4C16-40DB-90F0-CE59FD5A0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8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EAEB-C0D0-42D8-9E5F-C0192576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AE7AA-285F-4C94-94CA-7EE5F6D6C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04222-CD94-48E8-A742-3181E36AB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Slide 10">
            <a:hlinkClick r:id="" action="ppaction://media"/>
            <a:extLst>
              <a:ext uri="{FF2B5EF4-FFF2-40B4-BE49-F238E27FC236}">
                <a16:creationId xmlns:a16="http://schemas.microsoft.com/office/drawing/2014/main" id="{6BD893AC-1730-4900-97EC-D27EC9292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024-2B30-4186-97DD-2977F67F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47445-0C63-4D2B-AA6E-8E403D648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3E05E-EB75-4568-8A14-229F77E49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11">
            <a:hlinkClick r:id="" action="ppaction://media"/>
            <a:extLst>
              <a:ext uri="{FF2B5EF4-FFF2-40B4-BE49-F238E27FC236}">
                <a16:creationId xmlns:a16="http://schemas.microsoft.com/office/drawing/2014/main" id="{BE400115-3B7C-4D35-9090-B616D689D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28406-D72A-4DA3-8B0B-48F407851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163DC-303B-463D-8424-72FF445AD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C4323-904F-4106-B18C-6C448D4DC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Slide 12">
            <a:hlinkClick r:id="" action="ppaction://media"/>
            <a:extLst>
              <a:ext uri="{FF2B5EF4-FFF2-40B4-BE49-F238E27FC236}">
                <a16:creationId xmlns:a16="http://schemas.microsoft.com/office/drawing/2014/main" id="{7F129F37-A951-4410-9E4E-4F8BE70CA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81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8C03-2EA6-4732-9318-2A72C153AD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Mendeley Software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839BD-464F-48CC-B7B3-76C2532388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Slide 13">
            <a:hlinkClick r:id="" action="ppaction://media"/>
            <a:extLst>
              <a:ext uri="{FF2B5EF4-FFF2-40B4-BE49-F238E27FC236}">
                <a16:creationId xmlns:a16="http://schemas.microsoft.com/office/drawing/2014/main" id="{D83E85BD-9AB2-449A-9B08-1924A5626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409" y="395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280C-A350-4D73-801F-B3DC489839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9575B-608D-4588-B885-1C92635B9A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FF67C-322A-49AE-9B64-C052EE28BD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14">
            <a:hlinkClick r:id="" action="ppaction://media"/>
            <a:extLst>
              <a:ext uri="{FF2B5EF4-FFF2-40B4-BE49-F238E27FC236}">
                <a16:creationId xmlns:a16="http://schemas.microsoft.com/office/drawing/2014/main" id="{95F5CAF1-6178-4117-B7F8-4E309ECC2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201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6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A4083-6523-45F3-B9DA-A8881E13B9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8A3A2-6C25-427A-BB0A-48B7CE844C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2F5B6-A574-40F6-8538-64BF8C9C7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15">
            <a:hlinkClick r:id="" action="ppaction://media"/>
            <a:extLst>
              <a:ext uri="{FF2B5EF4-FFF2-40B4-BE49-F238E27FC236}">
                <a16:creationId xmlns:a16="http://schemas.microsoft.com/office/drawing/2014/main" id="{ED2DAD7A-1DA0-4309-B4E2-85955C756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0" y="201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2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18C62-261C-4B1C-9371-E96D4ED289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9EF7A9-A3C2-49B2-AA0C-CDD4615BF2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2D3B2A-D04B-4ACF-890D-102DAA645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16">
            <a:hlinkClick r:id="" action="ppaction://media"/>
            <a:extLst>
              <a:ext uri="{FF2B5EF4-FFF2-40B4-BE49-F238E27FC236}">
                <a16:creationId xmlns:a16="http://schemas.microsoft.com/office/drawing/2014/main" id="{D03BA887-5FD1-4742-BC13-7A0F5449F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3200" y="2042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6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23119-EFCC-4980-A3D7-36B716BB9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C59E8-E69A-4598-952D-CE6C06A01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If you need support with Mendeley please email rkenne55@uwo.ca</a:t>
            </a:r>
          </a:p>
        </p:txBody>
      </p:sp>
      <p:pic>
        <p:nvPicPr>
          <p:cNvPr id="4" name="Slide 17">
            <a:hlinkClick r:id="" action="ppaction://media"/>
            <a:extLst>
              <a:ext uri="{FF2B5EF4-FFF2-40B4-BE49-F238E27FC236}">
                <a16:creationId xmlns:a16="http://schemas.microsoft.com/office/drawing/2014/main" id="{DD5609D4-C64A-4240-9163-9D0D3C02D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169" y="551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D4BA0-C4AE-4BD6-97CB-FE579F077D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DCB16-BE39-4515-954B-ECACDC610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925D3-1FD5-41A1-BA4D-8CA3CC8B7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673"/>
            <a:ext cx="12194977" cy="6856327"/>
          </a:xfrm>
          <a:prstGeom prst="rect">
            <a:avLst/>
          </a:prstGeom>
        </p:spPr>
      </p:pic>
      <p:pic>
        <p:nvPicPr>
          <p:cNvPr id="5" name="Slide 2">
            <a:hlinkClick r:id="" action="ppaction://media"/>
            <a:extLst>
              <a:ext uri="{FF2B5EF4-FFF2-40B4-BE49-F238E27FC236}">
                <a16:creationId xmlns:a16="http://schemas.microsoft.com/office/drawing/2014/main" id="{DF0DE8DF-F41D-496C-A783-B706765B8D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6764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8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C6399-8FCE-47C0-9F0F-30114D036B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8D727C-0231-4727-9E2F-47009EC8F3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19DFE-62FE-4D2A-AF00-81546C688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3">
            <a:hlinkClick r:id="" action="ppaction://media"/>
            <a:extLst>
              <a:ext uri="{FF2B5EF4-FFF2-40B4-BE49-F238E27FC236}">
                <a16:creationId xmlns:a16="http://schemas.microsoft.com/office/drawing/2014/main" id="{CDC13A7F-A909-4749-8E1A-E4561C06F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817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8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031B2-0839-40A4-B726-4771FF4E3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75606-2B1A-495C-9015-87281E397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263A96-2AF7-4F58-A3A5-972AB88EC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8F47E7F3-0437-4C7E-9B00-8C8B469463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03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8CB6-5080-4FC6-8404-C46DEEBA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CDAB9-9381-4854-B4AF-D350C105A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8B6C1-0003-45DB-BF72-4346E8420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0C0EE635-D212-4BF5-A11A-013D6428BF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55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B80D3-4EC0-4E49-802C-2D094C84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4D9E9-A436-4E30-9F97-27ADC2DF5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DF829-3441-446B-927B-A343E49A3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6">
            <a:hlinkClick r:id="" action="ppaction://media"/>
            <a:extLst>
              <a:ext uri="{FF2B5EF4-FFF2-40B4-BE49-F238E27FC236}">
                <a16:creationId xmlns:a16="http://schemas.microsoft.com/office/drawing/2014/main" id="{C8DB1AAC-2F8A-407B-AA94-0D133CBD4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628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2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E4-989B-42B6-9A4E-ED5EF0C2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EC821-91CB-4A51-99AC-126E82D33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E54DA-3C42-4DB2-8295-06EDBBAEF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04783D8C-1B0A-402B-A61E-485C7BA13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841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CCC7-3C4C-4EB9-8034-ADCEE901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C0C51-3BAF-4131-994B-B082CAE81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84ADA-4604-4C3C-AA93-BA0F5294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Slide 8">
            <a:hlinkClick r:id="" action="ppaction://media"/>
            <a:extLst>
              <a:ext uri="{FF2B5EF4-FFF2-40B4-BE49-F238E27FC236}">
                <a16:creationId xmlns:a16="http://schemas.microsoft.com/office/drawing/2014/main" id="{45580C71-E34F-48C8-A471-61DFFA8F2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289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04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1228-0D2F-432A-8874-B01CBC2C4E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Mendeley in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56D7A-01DF-45E7-A3C6-EF0CB3E5D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Slide 9">
            <a:hlinkClick r:id="" action="ppaction://media"/>
            <a:extLst>
              <a:ext uri="{FF2B5EF4-FFF2-40B4-BE49-F238E27FC236}">
                <a16:creationId xmlns:a16="http://schemas.microsoft.com/office/drawing/2014/main" id="{6B19206E-07CF-4AE6-A868-F9169BB87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951" y="512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6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30</Words>
  <Application>Microsoft Office PowerPoint</Application>
  <PresentationFormat>Widescreen</PresentationFormat>
  <Paragraphs>7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Mendeley in Chrome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Mendeley in Word</vt:lpstr>
      <vt:lpstr>PowerPoint Presentation</vt:lpstr>
      <vt:lpstr>PowerPoint Presentation</vt:lpstr>
      <vt:lpstr>PowerPoint Presentation</vt:lpstr>
      <vt:lpstr>Mendeley Software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Riley Kennedy</dc:creator>
  <cp:lastModifiedBy>Riley Kennedy</cp:lastModifiedBy>
  <cp:revision>7</cp:revision>
  <dcterms:created xsi:type="dcterms:W3CDTF">2020-03-30T21:28:34Z</dcterms:created>
  <dcterms:modified xsi:type="dcterms:W3CDTF">2020-03-31T14:29:56Z</dcterms:modified>
</cp:coreProperties>
</file>